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6885168"/>
        <c:axId val="526893008"/>
        <c:axId val="0"/>
      </c:bar3DChart>
      <c:catAx>
        <c:axId val="526885168"/>
        <c:scaling>
          <c:orientation val="minMax"/>
        </c:scaling>
        <c:delete val="0"/>
        <c:axPos val="b"/>
        <c:numFmt formatCode="General" sourceLinked="1"/>
        <c:majorTickMark val="out"/>
        <c:minorTickMark val="none"/>
        <c:tickLblPos val="nextTo"/>
        <c:crossAx val="526893008"/>
        <c:crosses val="autoZero"/>
        <c:auto val="1"/>
        <c:lblAlgn val="ctr"/>
        <c:lblOffset val="100"/>
        <c:noMultiLvlLbl val="0"/>
      </c:catAx>
      <c:valAx>
        <c:axId val="526893008"/>
        <c:scaling>
          <c:orientation val="minMax"/>
        </c:scaling>
        <c:delete val="0"/>
        <c:axPos val="l"/>
        <c:majorGridlines/>
        <c:numFmt formatCode="General" sourceLinked="1"/>
        <c:majorTickMark val="out"/>
        <c:minorTickMark val="none"/>
        <c:tickLblPos val="nextTo"/>
        <c:crossAx val="5268851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58342" y="1244274"/>
            <a:ext cx="2935801" cy="262031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33391C"/>
      </a:dk2>
      <a:lt2>
        <a:srgbClr val="FEFAC9"/>
      </a:lt2>
      <a:accent1>
        <a:srgbClr val="536142"/>
      </a:accent1>
      <a:accent2>
        <a:srgbClr val="F3A447"/>
      </a:accent2>
      <a:accent3>
        <a:srgbClr val="A5B592"/>
      </a:accent3>
      <a:accent4>
        <a:srgbClr val="E7BC29"/>
      </a:accent4>
      <a:accent5>
        <a:srgbClr val="809EC2"/>
      </a:accent5>
      <a:accent6>
        <a:srgbClr val="9C85C0"/>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1D1DC6-FA64-4472-8F11-9A29A5B41097}"/>
</file>

<file path=customXml/itemProps2.xml><?xml version="1.0" encoding="utf-8"?>
<ds:datastoreItem xmlns:ds="http://schemas.openxmlformats.org/officeDocument/2006/customXml" ds:itemID="{1676C049-3B27-4464-8A7D-8A176F37262D}"/>
</file>

<file path=customXml/itemProps3.xml><?xml version="1.0" encoding="utf-8"?>
<ds:datastoreItem xmlns:ds="http://schemas.openxmlformats.org/officeDocument/2006/customXml" ds:itemID="{1B504C56-F532-4C92-A4E0-81253D376E9B}"/>
</file>

<file path=docProps/app.xml><?xml version="1.0" encoding="utf-8"?>
<Properties xmlns="http://schemas.openxmlformats.org/officeDocument/2006/extended-properties" xmlns:vt="http://schemas.openxmlformats.org/officeDocument/2006/docPropsVTypes">
  <Template/>
  <TotalTime>1255</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123</cp:revision>
  <dcterms:created xsi:type="dcterms:W3CDTF">2005-03-16T15:57:41Z</dcterms:created>
  <dcterms:modified xsi:type="dcterms:W3CDTF">2017-02-14T18:32:13Z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